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61" r:id="rId3"/>
  </p:sldIdLst>
  <p:sldSz cx="9144000" cy="6858000" type="screen4x3"/>
  <p:notesSz cx="6867525" cy="9993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3CE68-DC1A-4455-9A6E-BE3270414FD8}" type="datetimeFigureOut">
              <a:rPr lang="en-US" smtClean="0"/>
              <a:pPr/>
              <a:t>7/20/2017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CDF3-63B6-447D-9651-34A2405A898A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3CE68-DC1A-4455-9A6E-BE3270414FD8}" type="datetimeFigureOut">
              <a:rPr lang="en-US" smtClean="0"/>
              <a:pPr/>
              <a:t>7/20/2017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CDF3-63B6-447D-9651-34A2405A898A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3CE68-DC1A-4455-9A6E-BE3270414FD8}" type="datetimeFigureOut">
              <a:rPr lang="en-US" smtClean="0"/>
              <a:pPr/>
              <a:t>7/20/2017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CDF3-63B6-447D-9651-34A2405A898A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B0763-C3C9-48BA-974D-17A958470060}" type="datetimeFigureOut">
              <a:rPr lang="en-US" smtClean="0"/>
              <a:pPr/>
              <a:t>7/20/2017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D629-3A7C-4E8B-AB7F-4B5C36693C72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B0763-C3C9-48BA-974D-17A958470060}" type="datetimeFigureOut">
              <a:rPr lang="en-US" smtClean="0"/>
              <a:pPr/>
              <a:t>7/20/2017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D629-3A7C-4E8B-AB7F-4B5C36693C72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B0763-C3C9-48BA-974D-17A958470060}" type="datetimeFigureOut">
              <a:rPr lang="en-US" smtClean="0"/>
              <a:pPr/>
              <a:t>7/20/2017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D629-3A7C-4E8B-AB7F-4B5C36693C72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B0763-C3C9-48BA-974D-17A958470060}" type="datetimeFigureOut">
              <a:rPr lang="en-US" smtClean="0"/>
              <a:pPr/>
              <a:t>7/20/2017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D629-3A7C-4E8B-AB7F-4B5C36693C72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B0763-C3C9-48BA-974D-17A958470060}" type="datetimeFigureOut">
              <a:rPr lang="en-US" smtClean="0"/>
              <a:pPr/>
              <a:t>7/20/2017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D629-3A7C-4E8B-AB7F-4B5C36693C72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B0763-C3C9-48BA-974D-17A958470060}" type="datetimeFigureOut">
              <a:rPr lang="en-US" smtClean="0"/>
              <a:pPr/>
              <a:t>7/20/2017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D629-3A7C-4E8B-AB7F-4B5C36693C72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B0763-C3C9-48BA-974D-17A958470060}" type="datetimeFigureOut">
              <a:rPr lang="en-US" smtClean="0"/>
              <a:pPr/>
              <a:t>7/20/2017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D629-3A7C-4E8B-AB7F-4B5C36693C72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B0763-C3C9-48BA-974D-17A958470060}" type="datetimeFigureOut">
              <a:rPr lang="en-US" smtClean="0"/>
              <a:pPr/>
              <a:t>7/20/2017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D629-3A7C-4E8B-AB7F-4B5C36693C72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3CE68-DC1A-4455-9A6E-BE3270414FD8}" type="datetimeFigureOut">
              <a:rPr lang="en-US" smtClean="0"/>
              <a:pPr/>
              <a:t>7/20/2017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CDF3-63B6-447D-9651-34A2405A898A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B0763-C3C9-48BA-974D-17A958470060}" type="datetimeFigureOut">
              <a:rPr lang="en-US" smtClean="0"/>
              <a:pPr/>
              <a:t>7/20/2017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D629-3A7C-4E8B-AB7F-4B5C36693C72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B0763-C3C9-48BA-974D-17A958470060}" type="datetimeFigureOut">
              <a:rPr lang="en-US" smtClean="0"/>
              <a:pPr/>
              <a:t>7/20/2017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D629-3A7C-4E8B-AB7F-4B5C36693C72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B0763-C3C9-48BA-974D-17A958470060}" type="datetimeFigureOut">
              <a:rPr lang="en-US" smtClean="0"/>
              <a:pPr/>
              <a:t>7/20/2017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FD629-3A7C-4E8B-AB7F-4B5C36693C72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3CE68-DC1A-4455-9A6E-BE3270414FD8}" type="datetimeFigureOut">
              <a:rPr lang="en-US" smtClean="0"/>
              <a:pPr/>
              <a:t>7/20/2017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CDF3-63B6-447D-9651-34A2405A898A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3CE68-DC1A-4455-9A6E-BE3270414FD8}" type="datetimeFigureOut">
              <a:rPr lang="en-US" smtClean="0"/>
              <a:pPr/>
              <a:t>7/20/2017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CDF3-63B6-447D-9651-34A2405A898A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3CE68-DC1A-4455-9A6E-BE3270414FD8}" type="datetimeFigureOut">
              <a:rPr lang="en-US" smtClean="0"/>
              <a:pPr/>
              <a:t>7/20/2017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CDF3-63B6-447D-9651-34A2405A898A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3CE68-DC1A-4455-9A6E-BE3270414FD8}" type="datetimeFigureOut">
              <a:rPr lang="en-US" smtClean="0"/>
              <a:pPr/>
              <a:t>7/20/2017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CDF3-63B6-447D-9651-34A2405A898A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3CE68-DC1A-4455-9A6E-BE3270414FD8}" type="datetimeFigureOut">
              <a:rPr lang="en-US" smtClean="0"/>
              <a:pPr/>
              <a:t>7/20/2017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CDF3-63B6-447D-9651-34A2405A898A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3CE68-DC1A-4455-9A6E-BE3270414FD8}" type="datetimeFigureOut">
              <a:rPr lang="en-US" smtClean="0"/>
              <a:pPr/>
              <a:t>7/20/2017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CDF3-63B6-447D-9651-34A2405A898A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3CE68-DC1A-4455-9A6E-BE3270414FD8}" type="datetimeFigureOut">
              <a:rPr lang="en-US" smtClean="0"/>
              <a:pPr/>
              <a:t>7/20/2017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CDF3-63B6-447D-9651-34A2405A898A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13CE68-DC1A-4455-9A6E-BE3270414FD8}" type="datetimeFigureOut">
              <a:rPr lang="en-US" smtClean="0"/>
              <a:pPr/>
              <a:t>7/20/2017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BCDF3-63B6-447D-9651-34A2405A898A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B0763-C3C9-48BA-974D-17A958470060}" type="datetimeFigureOut">
              <a:rPr lang="en-US" smtClean="0"/>
              <a:pPr/>
              <a:t>7/20/2017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2FD629-3A7C-4E8B-AB7F-4B5C36693C72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73050"/>
            <a:ext cx="4211960" cy="2291854"/>
          </a:xfrm>
        </p:spPr>
        <p:txBody>
          <a:bodyPr>
            <a:noAutofit/>
          </a:bodyPr>
          <a:lstStyle/>
          <a:p>
            <a:r>
              <a:rPr lang="en-ZA" sz="3200" dirty="0" smtClean="0"/>
              <a:t>Please Join Us for the</a:t>
            </a:r>
            <a:br>
              <a:rPr lang="en-ZA" sz="3200" dirty="0" smtClean="0"/>
            </a:br>
            <a:r>
              <a:rPr lang="en-ZA" sz="3200" dirty="0" smtClean="0"/>
              <a:t>Africa Academy of Management Social  at </a:t>
            </a:r>
            <a:r>
              <a:rPr lang="en-ZA" sz="3200" dirty="0" err="1" smtClean="0"/>
              <a:t>AOM</a:t>
            </a:r>
            <a:endParaRPr lang="en-ZA" sz="32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620688"/>
            <a:ext cx="5148064" cy="4907458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07504" y="2708920"/>
            <a:ext cx="3888432" cy="3816424"/>
          </a:xfrm>
        </p:spPr>
        <p:txBody>
          <a:bodyPr>
            <a:normAutofit fontScale="92500" lnSpcReduction="20000"/>
          </a:bodyPr>
          <a:lstStyle/>
          <a:p>
            <a:r>
              <a:rPr lang="en-ZA" sz="2800" b="1" dirty="0" smtClean="0"/>
              <a:t>Date:</a:t>
            </a:r>
            <a:r>
              <a:rPr lang="en-ZA" sz="2800" dirty="0" smtClean="0"/>
              <a:t>  Monday, August 7</a:t>
            </a:r>
          </a:p>
          <a:p>
            <a:r>
              <a:rPr lang="en-ZA" sz="2800" b="1" dirty="0" smtClean="0"/>
              <a:t>Time:</a:t>
            </a:r>
            <a:r>
              <a:rPr lang="en-ZA" sz="2800" dirty="0" smtClean="0"/>
              <a:t> 6 p.m. to 8:30 </a:t>
            </a:r>
            <a:r>
              <a:rPr lang="en-ZA" sz="2800" dirty="0" err="1" smtClean="0"/>
              <a:t>p.m</a:t>
            </a:r>
            <a:endParaRPr lang="en-ZA" sz="2800" dirty="0"/>
          </a:p>
          <a:p>
            <a:r>
              <a:rPr lang="en-ZA" sz="2800" dirty="0" smtClean="0"/>
              <a:t> </a:t>
            </a:r>
            <a:r>
              <a:rPr lang="en-ZA" sz="2800" b="1" dirty="0" smtClean="0"/>
              <a:t>Where:  </a:t>
            </a:r>
            <a:r>
              <a:rPr lang="en-ZA" sz="2800" i="1" dirty="0" smtClean="0"/>
              <a:t>Sweet Georgia’s Juke Joint</a:t>
            </a:r>
          </a:p>
          <a:p>
            <a:r>
              <a:rPr lang="en-ZA" sz="2800" b="1" dirty="0" smtClean="0"/>
              <a:t>Address:</a:t>
            </a:r>
            <a:r>
              <a:rPr lang="en-ZA" sz="2800" dirty="0" smtClean="0"/>
              <a:t> 200 Peachtree Street, Atlanta, Georgia</a:t>
            </a:r>
          </a:p>
          <a:p>
            <a:endParaRPr lang="en-ZA" sz="2800" dirty="0" smtClean="0"/>
          </a:p>
          <a:p>
            <a:r>
              <a:rPr lang="en-ZA" sz="2800" i="1" dirty="0" smtClean="0"/>
              <a:t>We appreciate the continuing support of Emerald </a:t>
            </a:r>
            <a:r>
              <a:rPr lang="en-ZA" sz="2800" i="1" smtClean="0"/>
              <a:t>Publishing Group!</a:t>
            </a:r>
            <a:endParaRPr lang="en-ZA" sz="2800" i="1" dirty="0"/>
          </a:p>
        </p:txBody>
      </p:sp>
    </p:spTree>
    <p:extLst>
      <p:ext uri="{BB962C8B-B14F-4D97-AF65-F5344CB8AC3E}">
        <p14:creationId xmlns:p14="http://schemas.microsoft.com/office/powerpoint/2010/main" val="167438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678</TotalTime>
  <Words>45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Custom Design</vt:lpstr>
      <vt:lpstr>1_Custom Design</vt:lpstr>
      <vt:lpstr>Please Join Us for the Africa Academy of Management Social  at AOM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Samuel Mensah</cp:lastModifiedBy>
  <cp:revision>56</cp:revision>
  <cp:lastPrinted>2012-07-24T14:02:12Z</cp:lastPrinted>
  <dcterms:created xsi:type="dcterms:W3CDTF">2011-07-27T11:43:35Z</dcterms:created>
  <dcterms:modified xsi:type="dcterms:W3CDTF">2017-07-20T20:48:46Z</dcterms:modified>
</cp:coreProperties>
</file>